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5" autoAdjust="0"/>
    <p:restoredTop sz="94660"/>
  </p:normalViewPr>
  <p:slideViewPr>
    <p:cSldViewPr snapToGrid="0">
      <p:cViewPr>
        <p:scale>
          <a:sx n="60" d="100"/>
          <a:sy n="60" d="100"/>
        </p:scale>
        <p:origin x="978" y="5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83885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354698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5158760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6388997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525316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6584634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50625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474543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670917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84629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873465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094125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679376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25425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55680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837644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E33AF3-04C3-4B7A-8CFA-1700ABA1FAF1}" type="datetimeFigureOut">
              <a:rPr lang="en-GB" smtClean="0"/>
              <a:t>05/02/2016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EA7F9F70-AF06-4EE9-BDCB-67F10F984BB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708876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72606" y="3869919"/>
            <a:ext cx="7766936" cy="1646302"/>
          </a:xfrm>
        </p:spPr>
        <p:txBody>
          <a:bodyPr/>
          <a:lstStyle/>
          <a:p>
            <a:pPr algn="ctr"/>
            <a:r>
              <a:rPr lang="en-US" sz="8000" dirty="0" smtClean="0"/>
              <a:t>Answer the questions out loud as quickly as possible.</a:t>
            </a:r>
            <a:endParaRPr lang="en-GB" sz="8000" dirty="0"/>
          </a:p>
        </p:txBody>
      </p:sp>
    </p:spTree>
    <p:extLst>
      <p:ext uri="{BB962C8B-B14F-4D97-AF65-F5344CB8AC3E}">
        <p14:creationId xmlns:p14="http://schemas.microsoft.com/office/powerpoint/2010/main" val="33589708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11500" dirty="0" smtClean="0"/>
              <a:t>What is 4+2</a:t>
            </a:r>
            <a:endParaRPr lang="en-GB" sz="11500" dirty="0"/>
          </a:p>
        </p:txBody>
      </p:sp>
    </p:spTree>
    <p:extLst>
      <p:ext uri="{BB962C8B-B14F-4D97-AF65-F5344CB8AC3E}">
        <p14:creationId xmlns:p14="http://schemas.microsoft.com/office/powerpoint/2010/main" val="7713169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11500" dirty="0" smtClean="0"/>
              <a:t>What is 3+3</a:t>
            </a:r>
            <a:endParaRPr lang="en-GB" sz="11500" dirty="0"/>
          </a:p>
        </p:txBody>
      </p:sp>
    </p:spTree>
    <p:extLst>
      <p:ext uri="{BB962C8B-B14F-4D97-AF65-F5344CB8AC3E}">
        <p14:creationId xmlns:p14="http://schemas.microsoft.com/office/powerpoint/2010/main" val="38717028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11500" dirty="0" smtClean="0"/>
              <a:t>What is 5+1</a:t>
            </a:r>
            <a:endParaRPr lang="en-GB" sz="11500" dirty="0"/>
          </a:p>
        </p:txBody>
      </p:sp>
    </p:spTree>
    <p:extLst>
      <p:ext uri="{BB962C8B-B14F-4D97-AF65-F5344CB8AC3E}">
        <p14:creationId xmlns:p14="http://schemas.microsoft.com/office/powerpoint/2010/main" val="31028967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11500" dirty="0" smtClean="0"/>
              <a:t>What is 7-1</a:t>
            </a:r>
            <a:endParaRPr lang="en-GB" sz="11500" dirty="0"/>
          </a:p>
        </p:txBody>
      </p:sp>
    </p:spTree>
    <p:extLst>
      <p:ext uri="{BB962C8B-B14F-4D97-AF65-F5344CB8AC3E}">
        <p14:creationId xmlns:p14="http://schemas.microsoft.com/office/powerpoint/2010/main" val="15568177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11500" dirty="0" smtClean="0"/>
              <a:t>What is 8-2</a:t>
            </a:r>
            <a:endParaRPr lang="en-GB" sz="11500" dirty="0"/>
          </a:p>
        </p:txBody>
      </p:sp>
    </p:spTree>
    <p:extLst>
      <p:ext uri="{BB962C8B-B14F-4D97-AF65-F5344CB8AC3E}">
        <p14:creationId xmlns:p14="http://schemas.microsoft.com/office/powerpoint/2010/main" val="310254641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11500" dirty="0" smtClean="0"/>
              <a:t>What is 9-3</a:t>
            </a:r>
            <a:endParaRPr lang="en-GB" sz="11500" dirty="0"/>
          </a:p>
        </p:txBody>
      </p:sp>
    </p:spTree>
    <p:extLst>
      <p:ext uri="{BB962C8B-B14F-4D97-AF65-F5344CB8AC3E}">
        <p14:creationId xmlns:p14="http://schemas.microsoft.com/office/powerpoint/2010/main" val="344457519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9179" y="1652589"/>
            <a:ext cx="9448800" cy="3880773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en-US" sz="13800" dirty="0" smtClean="0"/>
              <a:t>Name me a vegetable</a:t>
            </a:r>
            <a:endParaRPr lang="en-GB" sz="13800" dirty="0"/>
          </a:p>
        </p:txBody>
      </p:sp>
    </p:spTree>
    <p:extLst>
      <p:ext uri="{BB962C8B-B14F-4D97-AF65-F5344CB8AC3E}">
        <p14:creationId xmlns:p14="http://schemas.microsoft.com/office/powerpoint/2010/main" val="383910493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1053" y="1358484"/>
            <a:ext cx="9304421" cy="3880773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en-US" sz="13800" dirty="0" smtClean="0"/>
              <a:t>Did you say Carrot?</a:t>
            </a:r>
            <a:endParaRPr lang="en-GB" sz="13800" dirty="0"/>
          </a:p>
        </p:txBody>
      </p:sp>
      <p:pic>
        <p:nvPicPr>
          <p:cNvPr id="8" name="Picture 7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423" t="17810" r="1430" b="18862"/>
          <a:stretch/>
        </p:blipFill>
        <p:spPr>
          <a:xfrm>
            <a:off x="5053263" y="5239257"/>
            <a:ext cx="4443663" cy="1540042"/>
          </a:xfrm>
          <a:prstGeom prst="rect">
            <a:avLst/>
          </a:prstGeom>
        </p:spPr>
      </p:pic>
      <p:pic>
        <p:nvPicPr>
          <p:cNvPr id="9" name="Picture 8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423" t="17810" r="1430" b="18862"/>
          <a:stretch/>
        </p:blipFill>
        <p:spPr>
          <a:xfrm flipH="1">
            <a:off x="528052" y="5239257"/>
            <a:ext cx="4140200" cy="1540042"/>
          </a:xfrm>
          <a:prstGeom prst="rect">
            <a:avLst/>
          </a:prstGeom>
        </p:spPr>
      </p:pic>
      <p:pic>
        <p:nvPicPr>
          <p:cNvPr id="10" name="Picture 9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423" t="17810" r="1430" b="18862"/>
          <a:stretch/>
        </p:blipFill>
        <p:spPr>
          <a:xfrm flipV="1">
            <a:off x="5053263" y="127000"/>
            <a:ext cx="4443663" cy="1812758"/>
          </a:xfrm>
          <a:prstGeom prst="rect">
            <a:avLst/>
          </a:prstGeom>
        </p:spPr>
      </p:pic>
      <p:pic>
        <p:nvPicPr>
          <p:cNvPr id="11" name="Picture 10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-423" t="17810" r="1430" b="18862"/>
          <a:stretch/>
        </p:blipFill>
        <p:spPr>
          <a:xfrm flipH="1" flipV="1">
            <a:off x="528052" y="127000"/>
            <a:ext cx="4140200" cy="181275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826050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Custom 1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FC000"/>
      </a:accent1>
      <a:accent2>
        <a:srgbClr val="D48112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15</TotalTime>
  <Words>37</Words>
  <Application>Microsoft Office PowerPoint</Application>
  <PresentationFormat>Widescreen</PresentationFormat>
  <Paragraphs>9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Arial</vt:lpstr>
      <vt:lpstr>Trebuchet MS</vt:lpstr>
      <vt:lpstr>Wingdings 3</vt:lpstr>
      <vt:lpstr>Facet</vt:lpstr>
      <vt:lpstr>Answer the questions out loud as quickly as possible.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Answer the question out loud as quickly as possible.</dc:title>
  <dc:creator>Stephen Rafferty</dc:creator>
  <cp:lastModifiedBy>Stephen Rafferty</cp:lastModifiedBy>
  <cp:revision>3</cp:revision>
  <dcterms:created xsi:type="dcterms:W3CDTF">2016-02-05T09:36:31Z</dcterms:created>
  <dcterms:modified xsi:type="dcterms:W3CDTF">2016-02-05T09:51:34Z</dcterms:modified>
</cp:coreProperties>
</file>

<file path=docProps/thumbnail.jpeg>
</file>